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588076" y="744575"/>
            <a:ext cx="72441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66"/>
              <a:t>                 CPD Confirmed:</a:t>
            </a:r>
            <a:endParaRPr sz="866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6922"/>
              <a:buFont typeface="Arial"/>
              <a:buNone/>
            </a:pPr>
            <a:r>
              <a:t/>
            </a:r>
            <a:endParaRPr sz="866"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 sz="866"/>
              <a:t>1 hour of EDI</a:t>
            </a:r>
            <a:endParaRPr sz="866"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 sz="866"/>
              <a:t>1 hour and 30 minutes of Professionalism.</a:t>
            </a:r>
            <a:endParaRPr sz="866"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 sz="866"/>
              <a:t>Substantive Hours: 18 hours and 15 minutes</a:t>
            </a:r>
            <a:endParaRPr sz="866"/>
          </a:p>
          <a:p>
            <a:pPr indent="0" lvl="0" marL="0" rtl="0" algn="l">
              <a:lnSpc>
                <a:spcPct val="142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0" lvl="0" marL="0" rtl="0" algn="ctr">
              <a:spcBef>
                <a:spcPts val="4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1050" y="744575"/>
            <a:ext cx="1011350" cy="84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